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1"/>
  </p:notesMasterIdLst>
  <p:handoutMasterIdLst>
    <p:handoutMasterId r:id="rId12"/>
  </p:handoutMasterIdLst>
  <p:sldIdLst>
    <p:sldId id="257" r:id="rId2"/>
    <p:sldId id="293" r:id="rId3"/>
    <p:sldId id="259" r:id="rId4"/>
    <p:sldId id="310" r:id="rId5"/>
    <p:sldId id="347" r:id="rId6"/>
    <p:sldId id="349" r:id="rId7"/>
    <p:sldId id="346" r:id="rId8"/>
    <p:sldId id="345" r:id="rId9"/>
    <p:sldId id="348" r:id="rId10"/>
  </p:sldIdLst>
  <p:sldSz cx="9144000" cy="6858000" type="letter"/>
  <p:notesSz cx="9144000" cy="68580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788FF"/>
    <a:srgbClr val="0097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31" autoAdjust="0"/>
  </p:normalViewPr>
  <p:slideViewPr>
    <p:cSldViewPr>
      <p:cViewPr>
        <p:scale>
          <a:sx n="66" d="100"/>
          <a:sy n="66" d="100"/>
        </p:scale>
        <p:origin x="-498" y="2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962400" cy="3429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defRPr sz="1200">
                <a:ea typeface="ＭＳ Ｐゴシック" charset="0"/>
                <a:cs typeface="+mn-cs"/>
              </a:defRPr>
            </a:lvl1pPr>
          </a:lstStyle>
          <a:p>
            <a:pPr>
              <a:defRPr/>
            </a:pPr>
            <a:endParaRPr lang="en-US" dirty="0"/>
          </a:p>
        </p:txBody>
      </p:sp>
      <p:sp>
        <p:nvSpPr>
          <p:cNvPr id="97283" name="Rectangle 3"/>
          <p:cNvSpPr>
            <a:spLocks noGrp="1" noChangeArrowheads="1"/>
          </p:cNvSpPr>
          <p:nvPr>
            <p:ph type="dt" sz="quarter" idx="1"/>
          </p:nvPr>
        </p:nvSpPr>
        <p:spPr bwMode="auto">
          <a:xfrm>
            <a:off x="5180013" y="0"/>
            <a:ext cx="3962400" cy="3429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1200">
                <a:ea typeface="ＭＳ Ｐゴシック" charset="0"/>
                <a:cs typeface="+mn-cs"/>
              </a:defRPr>
            </a:lvl1pPr>
          </a:lstStyle>
          <a:p>
            <a:pPr>
              <a:defRPr/>
            </a:pPr>
            <a:endParaRPr lang="en-US" dirty="0"/>
          </a:p>
        </p:txBody>
      </p:sp>
      <p:sp>
        <p:nvSpPr>
          <p:cNvPr id="97284" name="Rectangle 4"/>
          <p:cNvSpPr>
            <a:spLocks noGrp="1" noChangeArrowheads="1"/>
          </p:cNvSpPr>
          <p:nvPr>
            <p:ph type="ftr" sz="quarter" idx="2"/>
          </p:nvPr>
        </p:nvSpPr>
        <p:spPr bwMode="auto">
          <a:xfrm>
            <a:off x="0" y="6513513"/>
            <a:ext cx="3962400" cy="3429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a:ea typeface="ＭＳ Ｐゴシック" charset="0"/>
                <a:cs typeface="+mn-cs"/>
              </a:defRPr>
            </a:lvl1pPr>
          </a:lstStyle>
          <a:p>
            <a:pPr>
              <a:defRPr/>
            </a:pPr>
            <a:endParaRPr lang="en-US" dirty="0"/>
          </a:p>
        </p:txBody>
      </p:sp>
      <p:sp>
        <p:nvSpPr>
          <p:cNvPr id="97285" name="Rectangle 5"/>
          <p:cNvSpPr>
            <a:spLocks noGrp="1" noChangeArrowheads="1"/>
          </p:cNvSpPr>
          <p:nvPr>
            <p:ph type="sldNum" sz="quarter" idx="3"/>
          </p:nvPr>
        </p:nvSpPr>
        <p:spPr bwMode="auto">
          <a:xfrm>
            <a:off x="5180013" y="6513513"/>
            <a:ext cx="3962400" cy="3429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a:ea typeface="ＭＳ Ｐゴシック" charset="0"/>
                <a:cs typeface="+mn-cs"/>
              </a:defRPr>
            </a:lvl1pPr>
          </a:lstStyle>
          <a:p>
            <a:pPr>
              <a:defRPr/>
            </a:pPr>
            <a:fld id="{7940A8D2-C65E-4F23-9A0F-23399F19CBC6}" type="slidenum">
              <a:rPr lang="en-US"/>
              <a:pPr>
                <a:defRPr/>
              </a:pPr>
              <a:t>‹#›</a:t>
            </a:fld>
            <a:endParaRPr lang="en-US" dirty="0"/>
          </a:p>
        </p:txBody>
      </p:sp>
    </p:spTree>
    <p:extLst>
      <p:ext uri="{BB962C8B-B14F-4D97-AF65-F5344CB8AC3E}">
        <p14:creationId xmlns:p14="http://schemas.microsoft.com/office/powerpoint/2010/main" val="722325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defRPr sz="1200">
                <a:ea typeface="ＭＳ Ｐゴシック" charset="0"/>
                <a:cs typeface="+mn-cs"/>
              </a:defRPr>
            </a:lvl1pPr>
          </a:lstStyle>
          <a:p>
            <a:pPr>
              <a:defRPr/>
            </a:pPr>
            <a:endParaRPr lang="en-US" dirty="0"/>
          </a:p>
        </p:txBody>
      </p:sp>
      <p:sp>
        <p:nvSpPr>
          <p:cNvPr id="4099" name="Rectangle 3"/>
          <p:cNvSpPr>
            <a:spLocks noGrp="1" noChangeArrowheads="1"/>
          </p:cNvSpPr>
          <p:nvPr>
            <p:ph type="dt" idx="1"/>
          </p:nvPr>
        </p:nvSpPr>
        <p:spPr bwMode="auto">
          <a:xfrm>
            <a:off x="5180013" y="0"/>
            <a:ext cx="3962400" cy="3429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1200">
                <a:ea typeface="ＭＳ Ｐゴシック"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3257550"/>
            <a:ext cx="7315200" cy="30861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6513513"/>
            <a:ext cx="3962400" cy="3429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a:ea typeface="ＭＳ Ｐゴシック"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5180013" y="6513513"/>
            <a:ext cx="3962400" cy="3429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a:ea typeface="ＭＳ Ｐゴシック" charset="0"/>
                <a:cs typeface="+mn-cs"/>
              </a:defRPr>
            </a:lvl1pPr>
          </a:lstStyle>
          <a:p>
            <a:pPr>
              <a:defRPr/>
            </a:pPr>
            <a:fld id="{C973692D-8651-4D9F-AD7D-CCD5F47CBECB}" type="slidenum">
              <a:rPr lang="en-US"/>
              <a:pPr>
                <a:defRPr/>
              </a:pPr>
              <a:t>‹#›</a:t>
            </a:fld>
            <a:endParaRPr lang="en-US" dirty="0"/>
          </a:p>
        </p:txBody>
      </p:sp>
    </p:spTree>
    <p:extLst>
      <p:ext uri="{BB962C8B-B14F-4D97-AF65-F5344CB8AC3E}">
        <p14:creationId xmlns:p14="http://schemas.microsoft.com/office/powerpoint/2010/main" val="3898974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C4FD33-9852-48EB-B427-3BDA887EE895}" type="slidenum">
              <a:rPr lang="en-US"/>
              <a:pPr>
                <a:defRPr/>
              </a:pPr>
              <a:t>1</a:t>
            </a:fld>
            <a:endParaRPr lang="en-US" dirty="0"/>
          </a:p>
        </p:txBody>
      </p:sp>
      <p:sp>
        <p:nvSpPr>
          <p:cNvPr id="16386"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F5F0CD-70FC-47ED-9418-2BDC7772CF65}" type="slidenum">
              <a:rPr lang="en-US"/>
              <a:pPr>
                <a:defRPr/>
              </a:pPr>
              <a:t>2</a:t>
            </a:fld>
            <a:endParaRPr lang="en-US" dirty="0"/>
          </a:p>
        </p:txBody>
      </p:sp>
      <p:sp>
        <p:nvSpPr>
          <p:cNvPr id="18434"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1219200" y="3257550"/>
            <a:ext cx="6705600" cy="3086100"/>
          </a:xfrm>
        </p:spPr>
        <p:txBody>
          <a:bodyPr/>
          <a:lstStyle/>
          <a:p>
            <a:pPr eaLnBrk="1" hangingPunct="1">
              <a:defRPr/>
            </a:pPr>
            <a:endParaRPr lang="en-US" dirty="0" smtClean="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E98942-3272-46B7-9C0F-FB7D83F0B9C2}" type="slidenum">
              <a:rPr lang="en-US"/>
              <a:pPr>
                <a:defRPr/>
              </a:pPr>
              <a:t>3</a:t>
            </a:fld>
            <a:endParaRPr lang="en-US" dirty="0"/>
          </a:p>
        </p:txBody>
      </p:sp>
      <p:sp>
        <p:nvSpPr>
          <p:cNvPr id="20482" name="Placeholder 2"/>
          <p:cNvSpPr>
            <a:spLocks noGrp="1" noRot="1" noChangeAspect="1" noTextEdit="1"/>
          </p:cNvSpPr>
          <p:nvPr>
            <p:ph type="sldImg"/>
          </p:nvPr>
        </p:nvSpPr>
        <p:spPr>
          <a:xfrm>
            <a:off x="2859088" y="514350"/>
            <a:ext cx="3429000" cy="2571750"/>
          </a:xfrm>
          <a:ln/>
        </p:spPr>
      </p:sp>
      <p:sp>
        <p:nvSpPr>
          <p:cNvPr id="17411" name="Placeholder 3"/>
          <p:cNvSpPr>
            <a:spLocks noGrp="1"/>
          </p:cNvSpPr>
          <p:nvPr>
            <p:ph type="body" idx="1"/>
          </p:nvPr>
        </p:nvSpPr>
        <p:spPr/>
        <p:txBody>
          <a:bodyPr lIns="91417" tIns="45710" rIns="91417" bIns="45710"/>
          <a:lstStyle/>
          <a:p>
            <a:pPr marL="223838" indent="-223838" eaLnBrk="1" hangingPunct="1">
              <a:defRPr/>
            </a:pPr>
            <a:endParaRPr lang="en-US" sz="1100" dirty="0" smtClean="0">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320E89-AD91-46CD-8715-6F58C43AA6E1}" type="slidenum">
              <a:rPr lang="en-US"/>
              <a:pPr>
                <a:defRPr/>
              </a:pPr>
              <a:t>8</a:t>
            </a:fld>
            <a:endParaRPr lang="en-US" dirty="0"/>
          </a:p>
        </p:txBody>
      </p:sp>
      <p:sp>
        <p:nvSpPr>
          <p:cNvPr id="23554" name="Rectangle 2"/>
          <p:cNvSpPr>
            <a:spLocks noGrp="1" noRot="1" noChangeAspect="1" noChangeArrowheads="1" noTextEdit="1"/>
          </p:cNvSpPr>
          <p:nvPr>
            <p:ph type="sldImg"/>
          </p:nvPr>
        </p:nvSpPr>
        <p:spPr>
          <a:xfrm>
            <a:off x="2859088" y="514350"/>
            <a:ext cx="3429000" cy="2571750"/>
          </a:xfrm>
          <a:ln/>
        </p:spPr>
      </p:sp>
      <p:sp>
        <p:nvSpPr>
          <p:cNvPr id="133123" name="Rectangle 3"/>
          <p:cNvSpPr>
            <a:spLocks noGrp="1" noChangeArrowheads="1"/>
          </p:cNvSpPr>
          <p:nvPr>
            <p:ph type="body" idx="1"/>
          </p:nvPr>
        </p:nvSpPr>
        <p:spPr/>
        <p:txBody>
          <a:bodyPr/>
          <a:lstStyle/>
          <a:p>
            <a:pPr eaLnBrk="1" hangingPunct="1">
              <a:defRPr/>
            </a:pPr>
            <a:endParaRPr lang="en-US" sz="1100" dirty="0" smtClean="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Calibri"/>
                <a:cs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13"/>
          <p:cNvSpPr>
            <a:spLocks noGrp="1" noChangeArrowheads="1"/>
          </p:cNvSpPr>
          <p:nvPr>
            <p:ph type="dt" sz="quarter" idx="10"/>
          </p:nvPr>
        </p:nvSpPr>
        <p:spPr>
          <a:ln/>
        </p:spPr>
        <p:txBody>
          <a:bodyPr/>
          <a:lstStyle>
            <a:lvl1pPr>
              <a:defRPr/>
            </a:lvl1pPr>
          </a:lstStyle>
          <a:p>
            <a:pPr>
              <a:defRPr/>
            </a:pP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5"/>
          <p:cNvSpPr>
            <a:spLocks noGrp="1" noChangeArrowheads="1"/>
          </p:cNvSpPr>
          <p:nvPr>
            <p:ph type="sldNum" sz="quarter" idx="12"/>
          </p:nvPr>
        </p:nvSpPr>
        <p:spPr>
          <a:ln/>
        </p:spPr>
        <p:txBody>
          <a:bodyPr/>
          <a:lstStyle>
            <a:lvl1pPr>
              <a:defRPr/>
            </a:lvl1pPr>
          </a:lstStyle>
          <a:p>
            <a:pPr>
              <a:defRPr/>
            </a:pPr>
            <a:fld id="{C9A2D90A-E979-4286-AFFB-62FAFD4C925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2133600" y="304800"/>
            <a:ext cx="6553200" cy="884238"/>
          </a:xfrm>
          <a:prstGeom prst="rect">
            <a:avLst/>
          </a:prstGeom>
        </p:spPr>
        <p:txBody>
          <a:bodyPr vert="horz"/>
          <a:lstStyle>
            <a:lvl1pPr>
              <a:defRPr sz="3200" baseline="0">
                <a:solidFill>
                  <a:schemeClr val="tx2"/>
                </a:solidFill>
                <a:effectLst>
                  <a:outerShdw blurRad="50800" dist="38100" dir="2700000" algn="tl" rotWithShape="0">
                    <a:srgbClr val="000000">
                      <a:alpha val="43000"/>
                    </a:srgbClr>
                  </a:outerShdw>
                </a:effectLst>
                <a:latin typeface="Arial Rounded MT Bold"/>
                <a:cs typeface="Arial Rounded MT Bold"/>
              </a:defRPr>
            </a:lvl1pPr>
          </a:lstStyle>
          <a:p>
            <a:r>
              <a:rPr lang="en-US" dirty="0" smtClean="0"/>
              <a:t>Click to edit Master title style</a:t>
            </a:r>
          </a:p>
        </p:txBody>
      </p:sp>
      <p:sp>
        <p:nvSpPr>
          <p:cNvPr id="4" name="Rectangle 13"/>
          <p:cNvSpPr>
            <a:spLocks noGrp="1" noChangeArrowheads="1"/>
          </p:cNvSpPr>
          <p:nvPr>
            <p:ph type="dt" sz="quarter" idx="10"/>
          </p:nvPr>
        </p:nvSpPr>
        <p:spPr>
          <a:ln/>
        </p:spPr>
        <p:txBody>
          <a:bodyPr/>
          <a:lstStyle>
            <a:lvl1pPr>
              <a:defRPr/>
            </a:lvl1pPr>
          </a:lstStyle>
          <a:p>
            <a:pPr>
              <a:defRPr/>
            </a:pP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5"/>
          <p:cNvSpPr>
            <a:spLocks noGrp="1" noChangeArrowheads="1"/>
          </p:cNvSpPr>
          <p:nvPr>
            <p:ph type="sldNum" sz="quarter" idx="12"/>
          </p:nvPr>
        </p:nvSpPr>
        <p:spPr>
          <a:ln/>
        </p:spPr>
        <p:txBody>
          <a:bodyPr/>
          <a:lstStyle>
            <a:lvl1pPr>
              <a:defRPr/>
            </a:lvl1pPr>
          </a:lstStyle>
          <a:p>
            <a:pPr>
              <a:defRPr/>
            </a:pPr>
            <a:fld id="{F6303C73-0A2F-41F5-B46F-1A3F42BD8F9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sz="3200">
                <a:solidFill>
                  <a:srgbClr val="003399"/>
                </a:solidFill>
                <a:effectLst>
                  <a:outerShdw blurRad="50800" dist="38100" dir="2700000" algn="tl" rotWithShape="0">
                    <a:prstClr val="black">
                      <a:alpha val="40000"/>
                    </a:prstClr>
                  </a:outerShdw>
                </a:effectLst>
                <a:latin typeface="Arial Rounded MT Bold"/>
                <a:cs typeface="Arial Rounded MT Bold"/>
              </a:defRPr>
            </a:lvl1pPr>
          </a:lstStyle>
          <a:p>
            <a:r>
              <a:rPr lang="en-US" dirty="0" smtClean="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dt" sz="quarter" idx="10"/>
          </p:nvPr>
        </p:nvSpPr>
        <p:spPr>
          <a:ln/>
        </p:spPr>
        <p:txBody>
          <a:bodyPr/>
          <a:lstStyle>
            <a:lvl1pPr>
              <a:defRPr/>
            </a:lvl1pPr>
          </a:lstStyle>
          <a:p>
            <a:pPr>
              <a:defRPr/>
            </a:pP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5"/>
          <p:cNvSpPr>
            <a:spLocks noGrp="1" noChangeArrowheads="1"/>
          </p:cNvSpPr>
          <p:nvPr>
            <p:ph type="sldNum" sz="quarter" idx="12"/>
          </p:nvPr>
        </p:nvSpPr>
        <p:spPr>
          <a:ln/>
        </p:spPr>
        <p:txBody>
          <a:bodyPr/>
          <a:lstStyle>
            <a:lvl1pPr>
              <a:defRPr/>
            </a:lvl1pPr>
          </a:lstStyle>
          <a:p>
            <a:pPr>
              <a:defRPr/>
            </a:pPr>
            <a:fld id="{EF0429EE-6CD4-49BC-9F46-00EB7B7FB50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6553200" cy="884238"/>
          </a:xfrm>
          <a:prstGeom prst="rect">
            <a:avLst/>
          </a:prstGeom>
        </p:spPr>
        <p:txBody>
          <a:bodyPr vert="horz"/>
          <a:lstStyle>
            <a:lvl1pPr>
              <a:defRPr sz="3200" baseline="0">
                <a:solidFill>
                  <a:srgbClr val="0788FF"/>
                </a:solidFill>
                <a:effectLst/>
                <a:latin typeface="Arial Rounded MT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dt" sz="quarter" idx="10"/>
          </p:nvPr>
        </p:nvSpPr>
        <p:spPr>
          <a:ln/>
        </p:spPr>
        <p:txBody>
          <a:bodyPr/>
          <a:lstStyle>
            <a:lvl1pPr>
              <a:defRPr/>
            </a:lvl1pPr>
          </a:lstStyle>
          <a:p>
            <a:pPr>
              <a:defRPr/>
            </a:pP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5"/>
          <p:cNvSpPr>
            <a:spLocks noGrp="1" noChangeArrowheads="1"/>
          </p:cNvSpPr>
          <p:nvPr>
            <p:ph type="sldNum" sz="quarter" idx="12"/>
          </p:nvPr>
        </p:nvSpPr>
        <p:spPr>
          <a:ln/>
        </p:spPr>
        <p:txBody>
          <a:bodyPr/>
          <a:lstStyle>
            <a:lvl1pPr>
              <a:defRPr/>
            </a:lvl1pPr>
          </a:lstStyle>
          <a:p>
            <a:pPr>
              <a:defRPr/>
            </a:pPr>
            <a:fld id="{0EB9C34D-2D1E-4435-8478-99CF5969B23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userDrawn="1"/>
        </p:nvSpPr>
        <p:spPr>
          <a:xfrm>
            <a:off x="2133600" y="304800"/>
            <a:ext cx="6553200" cy="884238"/>
          </a:xfrm>
          <a:prstGeom prst="rect">
            <a:avLst/>
          </a:prstGeom>
        </p:spPr>
        <p:txBody>
          <a:bodyPr/>
          <a:lstStyle>
            <a:lvl1pPr algn="l" rtl="0" fontAlgn="base">
              <a:spcBef>
                <a:spcPct val="0"/>
              </a:spcBef>
              <a:spcAft>
                <a:spcPct val="0"/>
              </a:spcAft>
              <a:defRPr sz="3600" b="1" baseline="0">
                <a:solidFill>
                  <a:schemeClr val="tx2"/>
                </a:solidFill>
                <a:effectLst>
                  <a:outerShdw blurRad="50800" dist="38100" dir="2700000" algn="tl" rotWithShape="0">
                    <a:srgbClr val="000000">
                      <a:alpha val="43000"/>
                    </a:srgbClr>
                  </a:outerShdw>
                </a:effectLst>
                <a:latin typeface="+mj-lt"/>
                <a:ea typeface="+mj-ea"/>
                <a:cs typeface="+mj-cs"/>
              </a:defRPr>
            </a:lvl1pPr>
            <a:lvl2pPr algn="l" rtl="0" fontAlgn="base">
              <a:spcBef>
                <a:spcPct val="0"/>
              </a:spcBef>
              <a:spcAft>
                <a:spcPct val="0"/>
              </a:spcAft>
              <a:defRPr sz="4400" b="1">
                <a:solidFill>
                  <a:schemeClr val="bg1"/>
                </a:solidFill>
                <a:latin typeface="Garamond" charset="0"/>
                <a:ea typeface="ＭＳ Ｐゴシック" charset="0"/>
                <a:cs typeface="ＭＳ Ｐゴシック" charset="0"/>
              </a:defRPr>
            </a:lvl2pPr>
            <a:lvl3pPr algn="l" rtl="0" fontAlgn="base">
              <a:spcBef>
                <a:spcPct val="0"/>
              </a:spcBef>
              <a:spcAft>
                <a:spcPct val="0"/>
              </a:spcAft>
              <a:defRPr sz="4400" b="1">
                <a:solidFill>
                  <a:schemeClr val="bg1"/>
                </a:solidFill>
                <a:latin typeface="Garamond" charset="0"/>
                <a:ea typeface="ＭＳ Ｐゴシック" charset="0"/>
                <a:cs typeface="ＭＳ Ｐゴシック" charset="0"/>
              </a:defRPr>
            </a:lvl3pPr>
            <a:lvl4pPr algn="l" rtl="0" fontAlgn="base">
              <a:spcBef>
                <a:spcPct val="0"/>
              </a:spcBef>
              <a:spcAft>
                <a:spcPct val="0"/>
              </a:spcAft>
              <a:defRPr sz="4400" b="1">
                <a:solidFill>
                  <a:schemeClr val="bg1"/>
                </a:solidFill>
                <a:latin typeface="Garamond" charset="0"/>
                <a:ea typeface="ＭＳ Ｐゴシック" charset="0"/>
                <a:cs typeface="ＭＳ Ｐゴシック" charset="0"/>
              </a:defRPr>
            </a:lvl4pPr>
            <a:lvl5pPr algn="l" rtl="0" fontAlgn="base">
              <a:spcBef>
                <a:spcPct val="0"/>
              </a:spcBef>
              <a:spcAft>
                <a:spcPct val="0"/>
              </a:spcAft>
              <a:defRPr sz="4400" b="1">
                <a:solidFill>
                  <a:schemeClr val="bg1"/>
                </a:solidFill>
                <a:latin typeface="Garamond" charset="0"/>
                <a:ea typeface="ＭＳ Ｐゴシック" charset="0"/>
                <a:cs typeface="ＭＳ Ｐゴシック" charset="0"/>
              </a:defRPr>
            </a:lvl5pPr>
            <a:lvl6pPr marL="457200" algn="l" rtl="0" fontAlgn="base">
              <a:spcBef>
                <a:spcPct val="0"/>
              </a:spcBef>
              <a:spcAft>
                <a:spcPct val="0"/>
              </a:spcAft>
              <a:defRPr sz="4400" b="1">
                <a:solidFill>
                  <a:schemeClr val="bg1"/>
                </a:solidFill>
                <a:latin typeface="Garamond" charset="0"/>
                <a:ea typeface="ＭＳ Ｐゴシック" charset="0"/>
                <a:cs typeface="ＭＳ Ｐゴシック" charset="0"/>
              </a:defRPr>
            </a:lvl6pPr>
            <a:lvl7pPr marL="914400" algn="l" rtl="0" fontAlgn="base">
              <a:spcBef>
                <a:spcPct val="0"/>
              </a:spcBef>
              <a:spcAft>
                <a:spcPct val="0"/>
              </a:spcAft>
              <a:defRPr sz="4400" b="1">
                <a:solidFill>
                  <a:schemeClr val="bg1"/>
                </a:solidFill>
                <a:latin typeface="Garamond" charset="0"/>
                <a:ea typeface="ＭＳ Ｐゴシック" charset="0"/>
                <a:cs typeface="ＭＳ Ｐゴシック" charset="0"/>
              </a:defRPr>
            </a:lvl7pPr>
            <a:lvl8pPr marL="1371600" algn="l" rtl="0" fontAlgn="base">
              <a:spcBef>
                <a:spcPct val="0"/>
              </a:spcBef>
              <a:spcAft>
                <a:spcPct val="0"/>
              </a:spcAft>
              <a:defRPr sz="4400" b="1">
                <a:solidFill>
                  <a:schemeClr val="bg1"/>
                </a:solidFill>
                <a:latin typeface="Garamond" charset="0"/>
                <a:ea typeface="ＭＳ Ｐゴシック" charset="0"/>
                <a:cs typeface="ＭＳ Ｐゴシック" charset="0"/>
              </a:defRPr>
            </a:lvl8pPr>
            <a:lvl9pPr marL="1828800" algn="l" rtl="0" fontAlgn="base">
              <a:spcBef>
                <a:spcPct val="0"/>
              </a:spcBef>
              <a:spcAft>
                <a:spcPct val="0"/>
              </a:spcAft>
              <a:defRPr sz="4400" b="1">
                <a:solidFill>
                  <a:schemeClr val="bg1"/>
                </a:solidFill>
                <a:latin typeface="Garamond" charset="0"/>
                <a:ea typeface="ＭＳ Ｐゴシック" charset="0"/>
                <a:cs typeface="ＭＳ Ｐゴシック" charset="0"/>
              </a:defRPr>
            </a:lvl9pPr>
          </a:lstStyle>
          <a:p>
            <a:pPr>
              <a:defRPr/>
            </a:pPr>
            <a:r>
              <a:rPr lang="en-US" sz="3200" dirty="0" smtClean="0">
                <a:solidFill>
                  <a:srgbClr val="0788FF"/>
                </a:solidFill>
                <a:effectLst/>
                <a:latin typeface="Arial Rounded MT Bold"/>
              </a:rPr>
              <a:t>Click to edit Master title style</a:t>
            </a:r>
          </a:p>
        </p:txBody>
      </p:sp>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Calibri"/>
                <a:cs typeface="Calibri"/>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Date Placeholder 3"/>
          <p:cNvSpPr>
            <a:spLocks noGrp="1"/>
          </p:cNvSpPr>
          <p:nvPr>
            <p:ph type="dt" sz="quarter"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136805-4613-4893-925F-12433FA76EB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2133600" y="304800"/>
            <a:ext cx="6553200" cy="884238"/>
          </a:xfrm>
          <a:prstGeom prst="rect">
            <a:avLst/>
          </a:prstGeom>
        </p:spPr>
        <p:txBody>
          <a:bodyPr vert="horz"/>
          <a:lstStyle>
            <a:lvl1pPr>
              <a:defRPr sz="3200" baseline="0">
                <a:solidFill>
                  <a:schemeClr val="tx2"/>
                </a:solidFill>
                <a:effectLst>
                  <a:outerShdw blurRad="50800" dist="38100" dir="2700000" algn="tl" rotWithShape="0">
                    <a:srgbClr val="000000">
                      <a:alpha val="43000"/>
                    </a:srgbClr>
                  </a:outerShdw>
                </a:effectLst>
                <a:latin typeface="Arial Rounded MT Bold"/>
              </a:defRPr>
            </a:lvl1pPr>
          </a:lstStyle>
          <a:p>
            <a:r>
              <a:rPr lang="en-US" dirty="0" smtClean="0"/>
              <a:t>Click to edit Master title style</a:t>
            </a:r>
          </a:p>
        </p:txBody>
      </p:sp>
      <p:sp>
        <p:nvSpPr>
          <p:cNvPr id="5" name="Rectangle 13"/>
          <p:cNvSpPr>
            <a:spLocks noGrp="1" noChangeArrowheads="1"/>
          </p:cNvSpPr>
          <p:nvPr>
            <p:ph type="dt" sz="quarter"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29F194A3-A9EE-48E7-85AC-EA04E180924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Calibri"/>
                <a:cs typeface="Calibri"/>
              </a:defRPr>
            </a:lvl1pPr>
            <a:lvl2pPr>
              <a:defRPr sz="2000">
                <a:latin typeface="Calibri"/>
                <a:cs typeface="Calibri"/>
              </a:defRPr>
            </a:lvl2pPr>
            <a:lvl3pPr>
              <a:defRPr sz="1800">
                <a:latin typeface="Calibri"/>
                <a:cs typeface="Calibri"/>
              </a:defRPr>
            </a:lvl3pPr>
            <a:lvl4pPr>
              <a:defRPr sz="1600">
                <a:latin typeface="Calibri"/>
                <a:cs typeface="Calibri"/>
              </a:defRPr>
            </a:lvl4pPr>
            <a:lvl5pPr>
              <a:defRPr sz="1600">
                <a:latin typeface="Calibri"/>
                <a:cs typeface="Calibri"/>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Calibri"/>
                <a:cs typeface="Calibri"/>
              </a:defRPr>
            </a:lvl1pPr>
            <a:lvl2pPr>
              <a:defRPr sz="2000">
                <a:latin typeface="Calibri"/>
                <a:cs typeface="Calibri"/>
              </a:defRPr>
            </a:lvl2pPr>
            <a:lvl3pPr>
              <a:defRPr sz="1800">
                <a:latin typeface="Calibri"/>
                <a:cs typeface="Calibri"/>
              </a:defRPr>
            </a:lvl3pPr>
            <a:lvl4pPr>
              <a:defRPr sz="1600">
                <a:latin typeface="Calibri"/>
                <a:cs typeface="Calibri"/>
              </a:defRPr>
            </a:lvl4pPr>
            <a:lvl5pPr>
              <a:defRPr sz="1600">
                <a:latin typeface="Calibri"/>
                <a:cs typeface="Calibri"/>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2133600" y="304800"/>
            <a:ext cx="6553200" cy="884238"/>
          </a:xfrm>
          <a:prstGeom prst="rect">
            <a:avLst/>
          </a:prstGeom>
        </p:spPr>
        <p:txBody>
          <a:bodyPr vert="horz"/>
          <a:lstStyle>
            <a:lvl1pPr>
              <a:defRPr sz="3200" baseline="0">
                <a:solidFill>
                  <a:schemeClr val="tx2"/>
                </a:solidFill>
                <a:effectLst>
                  <a:outerShdw blurRad="50800" dist="38100" dir="2700000" algn="tl" rotWithShape="0">
                    <a:srgbClr val="000000">
                      <a:alpha val="43000"/>
                    </a:srgbClr>
                  </a:outerShdw>
                </a:effectLst>
                <a:latin typeface="Arial Rounded MT Bold"/>
                <a:cs typeface="Arial Rounded MT Bold"/>
              </a:defRPr>
            </a:lvl1pPr>
          </a:lstStyle>
          <a:p>
            <a:r>
              <a:rPr lang="en-US" dirty="0" smtClean="0"/>
              <a:t>Click to edit Master title style</a:t>
            </a:r>
          </a:p>
        </p:txBody>
      </p:sp>
      <p:sp>
        <p:nvSpPr>
          <p:cNvPr id="7" name="Rectangle 13"/>
          <p:cNvSpPr>
            <a:spLocks noGrp="1" noChangeArrowheads="1"/>
          </p:cNvSpPr>
          <p:nvPr>
            <p:ph type="dt" sz="quarter" idx="10"/>
          </p:nvPr>
        </p:nvSpPr>
        <p:spPr>
          <a:ln/>
        </p:spPr>
        <p:txBody>
          <a:bodyPr/>
          <a:lstStyle>
            <a:lvl1pPr>
              <a:defRPr/>
            </a:lvl1pPr>
          </a:lstStyle>
          <a:p>
            <a:pPr>
              <a:defRPr/>
            </a:pPr>
            <a:endParaRPr lang="en-US" dirty="0"/>
          </a:p>
        </p:txBody>
      </p:sp>
      <p:sp>
        <p:nvSpPr>
          <p:cNvPr id="8"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5"/>
          <p:cNvSpPr>
            <a:spLocks noGrp="1" noChangeArrowheads="1"/>
          </p:cNvSpPr>
          <p:nvPr>
            <p:ph type="sldNum" sz="quarter" idx="12"/>
          </p:nvPr>
        </p:nvSpPr>
        <p:spPr>
          <a:ln/>
        </p:spPr>
        <p:txBody>
          <a:bodyPr/>
          <a:lstStyle>
            <a:lvl1pPr>
              <a:defRPr/>
            </a:lvl1pPr>
          </a:lstStyle>
          <a:p>
            <a:pPr>
              <a:defRPr/>
            </a:pPr>
            <a:fld id="{39EF3A0C-9647-414B-9088-F72FAAE3196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133600" y="304800"/>
            <a:ext cx="6553200" cy="884238"/>
          </a:xfrm>
          <a:prstGeom prst="rect">
            <a:avLst/>
          </a:prstGeom>
        </p:spPr>
        <p:txBody>
          <a:bodyPr vert="horz"/>
          <a:lstStyle>
            <a:lvl1pPr>
              <a:defRPr sz="3200" baseline="0">
                <a:solidFill>
                  <a:schemeClr val="tx2"/>
                </a:solidFill>
                <a:effectLst>
                  <a:outerShdw blurRad="50800" dist="38100" dir="2700000" algn="tl" rotWithShape="0">
                    <a:srgbClr val="000000">
                      <a:alpha val="43000"/>
                    </a:srgbClr>
                  </a:outerShdw>
                </a:effectLst>
                <a:latin typeface="Arial Rounded MT Bold"/>
                <a:cs typeface="Arial Rounded MT Bold"/>
              </a:defRPr>
            </a:lvl1pPr>
          </a:lstStyle>
          <a:p>
            <a:r>
              <a:rPr lang="en-US" dirty="0" smtClean="0"/>
              <a:t>Click to edit Master title style</a:t>
            </a:r>
          </a:p>
        </p:txBody>
      </p:sp>
      <p:sp>
        <p:nvSpPr>
          <p:cNvPr id="3" name="Rectangle 13"/>
          <p:cNvSpPr>
            <a:spLocks noGrp="1" noChangeArrowheads="1"/>
          </p:cNvSpPr>
          <p:nvPr>
            <p:ph type="dt" sz="quarter" idx="10"/>
          </p:nvPr>
        </p:nvSpPr>
        <p:spPr>
          <a:ln/>
        </p:spPr>
        <p:txBody>
          <a:bodyPr/>
          <a:lstStyle>
            <a:lvl1pPr>
              <a:defRPr/>
            </a:lvl1pPr>
          </a:lstStyle>
          <a:p>
            <a:pPr>
              <a:defRPr/>
            </a:pPr>
            <a:endParaRPr lang="en-US" dirty="0"/>
          </a:p>
        </p:txBody>
      </p:sp>
      <p:sp>
        <p:nvSpPr>
          <p:cNvPr id="4"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5"/>
          <p:cNvSpPr>
            <a:spLocks noGrp="1" noChangeArrowheads="1"/>
          </p:cNvSpPr>
          <p:nvPr>
            <p:ph type="sldNum" sz="quarter" idx="12"/>
          </p:nvPr>
        </p:nvSpPr>
        <p:spPr>
          <a:ln/>
        </p:spPr>
        <p:txBody>
          <a:bodyPr/>
          <a:lstStyle>
            <a:lvl1pPr>
              <a:defRPr/>
            </a:lvl1pPr>
          </a:lstStyle>
          <a:p>
            <a:pPr>
              <a:defRPr/>
            </a:pPr>
            <a:fld id="{10668CE7-D607-4F7C-8F72-E1EBA7EFCDF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quarter" idx="10"/>
          </p:nvPr>
        </p:nvSpPr>
        <p:spPr>
          <a:ln/>
        </p:spPr>
        <p:txBody>
          <a:bodyPr/>
          <a:lstStyle>
            <a:lvl1pPr>
              <a:defRPr/>
            </a:lvl1pPr>
          </a:lstStyle>
          <a:p>
            <a:pPr>
              <a:defRPr/>
            </a:pPr>
            <a:endParaRPr lang="en-US" dirty="0"/>
          </a:p>
        </p:txBody>
      </p:sp>
      <p:sp>
        <p:nvSpPr>
          <p:cNvPr id="3"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5"/>
          <p:cNvSpPr>
            <a:spLocks noGrp="1" noChangeArrowheads="1"/>
          </p:cNvSpPr>
          <p:nvPr>
            <p:ph type="sldNum" sz="quarter" idx="12"/>
          </p:nvPr>
        </p:nvSpPr>
        <p:spPr>
          <a:ln/>
        </p:spPr>
        <p:txBody>
          <a:bodyPr/>
          <a:lstStyle>
            <a:lvl1pPr>
              <a:defRPr/>
            </a:lvl1pPr>
          </a:lstStyle>
          <a:p>
            <a:pPr>
              <a:defRPr/>
            </a:pPr>
            <a:fld id="{5F55F239-B367-4001-85D2-B545781EA1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t" anchorCtr="0"/>
          <a:lstStyle>
            <a:lvl1pPr algn="l">
              <a:defRPr sz="2000" b="1">
                <a:solidFill>
                  <a:srgbClr val="0788FF"/>
                </a:solidFill>
                <a:effectLst/>
                <a:latin typeface="Arial Rounded MT Bold"/>
                <a:cs typeface="Arial Rounded MT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Calibri"/>
                <a:cs typeface="Calibri"/>
              </a:defRPr>
            </a:lvl1pPr>
            <a:lvl2pPr>
              <a:defRPr sz="2800">
                <a:latin typeface="Calibri"/>
                <a:cs typeface="Calibri"/>
              </a:defRPr>
            </a:lvl2pPr>
            <a:lvl3pPr>
              <a:defRPr sz="2400">
                <a:latin typeface="Calibri"/>
                <a:cs typeface="Calibri"/>
              </a:defRPr>
            </a:lvl3pPr>
            <a:lvl4pPr>
              <a:defRPr sz="2000">
                <a:latin typeface="Calibri"/>
                <a:cs typeface="Calibri"/>
              </a:defRPr>
            </a:lvl4pPr>
            <a:lvl5pPr>
              <a:defRPr sz="2000">
                <a:latin typeface="Calibri"/>
                <a:cs typeface="Calibri"/>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13"/>
          <p:cNvSpPr>
            <a:spLocks noGrp="1" noChangeArrowheads="1"/>
          </p:cNvSpPr>
          <p:nvPr>
            <p:ph type="dt" sz="quarter"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74E1990A-96C4-4DCC-B492-5B0369F22E0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solidFill>
                  <a:srgbClr val="0788FF"/>
                </a:solidFill>
                <a:effectLst/>
                <a:latin typeface="Arial Rounded MT Bold"/>
                <a:cs typeface="Arial Rounded MT Bold"/>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13"/>
          <p:cNvSpPr>
            <a:spLocks noGrp="1" noChangeArrowheads="1"/>
          </p:cNvSpPr>
          <p:nvPr>
            <p:ph type="dt" sz="quarter"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DD3BE92E-0A03-4FB4-93FD-310C176B9E3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3"/>
          <p:cNvSpPr>
            <a:spLocks noGrp="1" noChangeArrowheads="1"/>
          </p:cNvSpPr>
          <p:nvPr>
            <p:ph type="dt" sz="quarter" idx="2"/>
          </p:nvPr>
        </p:nvSpPr>
        <p:spPr bwMode="auto">
          <a:xfrm>
            <a:off x="457200" y="57150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dirty="0"/>
          </a:p>
        </p:txBody>
      </p:sp>
      <p:sp>
        <p:nvSpPr>
          <p:cNvPr id="11" name="Rectangle 14"/>
          <p:cNvSpPr>
            <a:spLocks noGrp="1" noChangeArrowheads="1"/>
          </p:cNvSpPr>
          <p:nvPr>
            <p:ph type="ftr" sz="quarter" idx="3"/>
          </p:nvPr>
        </p:nvSpPr>
        <p:spPr bwMode="auto">
          <a:xfrm>
            <a:off x="3124200" y="571817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ea typeface="+mn-ea"/>
                <a:cs typeface="+mn-cs"/>
              </a:defRPr>
            </a:lvl1pPr>
          </a:lstStyle>
          <a:p>
            <a:pPr>
              <a:defRPr/>
            </a:pPr>
            <a:endParaRPr lang="en-US" dirty="0"/>
          </a:p>
        </p:txBody>
      </p:sp>
      <p:sp>
        <p:nvSpPr>
          <p:cNvPr id="12" name="Rectangle 15"/>
          <p:cNvSpPr>
            <a:spLocks noGrp="1" noChangeArrowheads="1"/>
          </p:cNvSpPr>
          <p:nvPr>
            <p:ph type="sldNum" sz="quarter" idx="4"/>
          </p:nvPr>
        </p:nvSpPr>
        <p:spPr bwMode="auto">
          <a:xfrm>
            <a:off x="6553200" y="572135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ea typeface="ＭＳ Ｐゴシック" charset="0"/>
                <a:cs typeface="+mn-cs"/>
              </a:defRPr>
            </a:lvl1pPr>
          </a:lstStyle>
          <a:p>
            <a:pPr>
              <a:defRPr/>
            </a:pPr>
            <a:fld id="{DE67B238-F87A-4545-9EFE-08D39D96F99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61"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l" rtl="0" eaLnBrk="0" fontAlgn="base" hangingPunct="0">
        <a:spcBef>
          <a:spcPct val="0"/>
        </a:spcBef>
        <a:spcAft>
          <a:spcPct val="0"/>
        </a:spcAft>
        <a:defRPr sz="4400" b="1">
          <a:solidFill>
            <a:schemeClr val="bg1"/>
          </a:solidFill>
          <a:latin typeface="+mj-lt"/>
          <a:ea typeface="MS PGothic" pitchFamily="34" charset="-128"/>
          <a:cs typeface="+mj-cs"/>
        </a:defRPr>
      </a:lvl1pPr>
      <a:lvl2pPr algn="l" rtl="0" eaLnBrk="0" fontAlgn="base" hangingPunct="0">
        <a:spcBef>
          <a:spcPct val="0"/>
        </a:spcBef>
        <a:spcAft>
          <a:spcPct val="0"/>
        </a:spcAft>
        <a:defRPr sz="4400" b="1">
          <a:solidFill>
            <a:schemeClr val="bg1"/>
          </a:solidFill>
          <a:latin typeface="Garamond" charset="0"/>
          <a:ea typeface="MS PGothic" pitchFamily="34" charset="-128"/>
          <a:cs typeface="ＭＳ Ｐゴシック" charset="0"/>
        </a:defRPr>
      </a:lvl2pPr>
      <a:lvl3pPr algn="l" rtl="0" eaLnBrk="0" fontAlgn="base" hangingPunct="0">
        <a:spcBef>
          <a:spcPct val="0"/>
        </a:spcBef>
        <a:spcAft>
          <a:spcPct val="0"/>
        </a:spcAft>
        <a:defRPr sz="4400" b="1">
          <a:solidFill>
            <a:schemeClr val="bg1"/>
          </a:solidFill>
          <a:latin typeface="Garamond" charset="0"/>
          <a:ea typeface="MS PGothic" pitchFamily="34" charset="-128"/>
          <a:cs typeface="ＭＳ Ｐゴシック" charset="0"/>
        </a:defRPr>
      </a:lvl3pPr>
      <a:lvl4pPr algn="l" rtl="0" eaLnBrk="0" fontAlgn="base" hangingPunct="0">
        <a:spcBef>
          <a:spcPct val="0"/>
        </a:spcBef>
        <a:spcAft>
          <a:spcPct val="0"/>
        </a:spcAft>
        <a:defRPr sz="4400" b="1">
          <a:solidFill>
            <a:schemeClr val="bg1"/>
          </a:solidFill>
          <a:latin typeface="Garamond" charset="0"/>
          <a:ea typeface="MS PGothic" pitchFamily="34" charset="-128"/>
          <a:cs typeface="ＭＳ Ｐゴシック" charset="0"/>
        </a:defRPr>
      </a:lvl4pPr>
      <a:lvl5pPr algn="l" rtl="0" eaLnBrk="0" fontAlgn="base" hangingPunct="0">
        <a:spcBef>
          <a:spcPct val="0"/>
        </a:spcBef>
        <a:spcAft>
          <a:spcPct val="0"/>
        </a:spcAft>
        <a:defRPr sz="4400" b="1">
          <a:solidFill>
            <a:schemeClr val="bg1"/>
          </a:solidFill>
          <a:latin typeface="Garamond" charset="0"/>
          <a:ea typeface="MS PGothic" pitchFamily="34" charset="-128"/>
          <a:cs typeface="ＭＳ Ｐゴシック" charset="0"/>
        </a:defRPr>
      </a:lvl5pPr>
      <a:lvl6pPr marL="457200" algn="l" rtl="0" fontAlgn="base">
        <a:spcBef>
          <a:spcPct val="0"/>
        </a:spcBef>
        <a:spcAft>
          <a:spcPct val="0"/>
        </a:spcAft>
        <a:defRPr sz="4400" b="1">
          <a:solidFill>
            <a:schemeClr val="bg1"/>
          </a:solidFill>
          <a:latin typeface="Garamond" charset="0"/>
          <a:ea typeface="ＭＳ Ｐゴシック" charset="0"/>
          <a:cs typeface="ＭＳ Ｐゴシック" charset="0"/>
        </a:defRPr>
      </a:lvl6pPr>
      <a:lvl7pPr marL="914400" algn="l" rtl="0" fontAlgn="base">
        <a:spcBef>
          <a:spcPct val="0"/>
        </a:spcBef>
        <a:spcAft>
          <a:spcPct val="0"/>
        </a:spcAft>
        <a:defRPr sz="4400" b="1">
          <a:solidFill>
            <a:schemeClr val="bg1"/>
          </a:solidFill>
          <a:latin typeface="Garamond" charset="0"/>
          <a:ea typeface="ＭＳ Ｐゴシック" charset="0"/>
          <a:cs typeface="ＭＳ Ｐゴシック" charset="0"/>
        </a:defRPr>
      </a:lvl7pPr>
      <a:lvl8pPr marL="1371600" algn="l" rtl="0" fontAlgn="base">
        <a:spcBef>
          <a:spcPct val="0"/>
        </a:spcBef>
        <a:spcAft>
          <a:spcPct val="0"/>
        </a:spcAft>
        <a:defRPr sz="4400" b="1">
          <a:solidFill>
            <a:schemeClr val="bg1"/>
          </a:solidFill>
          <a:latin typeface="Garamond" charset="0"/>
          <a:ea typeface="ＭＳ Ｐゴシック" charset="0"/>
          <a:cs typeface="ＭＳ Ｐゴシック" charset="0"/>
        </a:defRPr>
      </a:lvl8pPr>
      <a:lvl9pPr marL="1828800" algn="l" rtl="0" fontAlgn="base">
        <a:spcBef>
          <a:spcPct val="0"/>
        </a:spcBef>
        <a:spcAft>
          <a:spcPct val="0"/>
        </a:spcAft>
        <a:defRPr sz="4400" b="1">
          <a:solidFill>
            <a:schemeClr val="bg1"/>
          </a:solidFill>
          <a:latin typeface="Garamond"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ea typeface="MS PGothic" pitchFamily="34" charset="-128"/>
          <a:cs typeface="ＭＳ Ｐゴシック"/>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title page.jpg"/>
          <p:cNvPicPr>
            <a:picLocks noChangeAspect="1"/>
          </p:cNvPicPr>
          <p:nvPr/>
        </p:nvPicPr>
        <p:blipFill>
          <a:blip r:embed="rId3"/>
          <a:srcRect/>
          <a:stretch>
            <a:fillRect/>
          </a:stretch>
        </p:blipFill>
        <p:spPr bwMode="auto">
          <a:xfrm>
            <a:off x="268288" y="-39914"/>
            <a:ext cx="8875712" cy="6858000"/>
          </a:xfrm>
          <a:prstGeom prst="rect">
            <a:avLst/>
          </a:prstGeom>
          <a:noFill/>
          <a:ln w="9525">
            <a:noFill/>
            <a:miter lim="800000"/>
            <a:headEnd/>
            <a:tailEnd/>
          </a:ln>
        </p:spPr>
      </p:pic>
      <p:pic>
        <p:nvPicPr>
          <p:cNvPr id="15362" name="Picture 4"/>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457200" y="4983163"/>
            <a:ext cx="1543050" cy="1855787"/>
          </a:xfrm>
          <a:prstGeom prst="rect">
            <a:avLst/>
          </a:prstGeom>
          <a:noFill/>
          <a:ln w="9525">
            <a:noFill/>
            <a:miter lim="800000"/>
            <a:headEnd/>
            <a:tailEnd/>
          </a:ln>
        </p:spPr>
      </p:pic>
      <p:sp>
        <p:nvSpPr>
          <p:cNvPr id="2" name="TextBox 1"/>
          <p:cNvSpPr txBox="1"/>
          <p:nvPr/>
        </p:nvSpPr>
        <p:spPr>
          <a:xfrm>
            <a:off x="268288" y="380609"/>
            <a:ext cx="8382000" cy="1323439"/>
          </a:xfrm>
          <a:prstGeom prst="rect">
            <a:avLst/>
          </a:prstGeom>
          <a:noFill/>
        </p:spPr>
        <p:txBody>
          <a:bodyPr wrap="square" rtlCol="0">
            <a:spAutoFit/>
          </a:bodyPr>
          <a:lstStyle/>
          <a:p>
            <a:pPr algn="ctr"/>
            <a:r>
              <a:rPr lang="en-US" sz="4000" b="1" dirty="0" smtClean="0"/>
              <a:t>Mentoring at the </a:t>
            </a:r>
          </a:p>
          <a:p>
            <a:pPr algn="ctr"/>
            <a:r>
              <a:rPr lang="en-US" sz="4000" b="1" dirty="0" smtClean="0"/>
              <a:t>Lubbock Boys &amp; Girls Clubs</a:t>
            </a:r>
            <a:endParaRPr lang="en-US" sz="4000" b="1" dirty="0"/>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81200" y="654033"/>
            <a:ext cx="6629400" cy="646331"/>
          </a:xfrm>
          <a:prstGeom prst="rect">
            <a:avLst/>
          </a:prstGeom>
          <a:noFill/>
        </p:spPr>
        <p:txBody>
          <a:bodyPr wrap="square" rtlCol="0">
            <a:spAutoFit/>
          </a:bodyPr>
          <a:lstStyle/>
          <a:p>
            <a:pPr algn="ctr"/>
            <a:r>
              <a:rPr lang="en-US" sz="3600" dirty="0" smtClean="0"/>
              <a:t>Mentor Orientation</a:t>
            </a:r>
            <a:endParaRPr lang="en-US" sz="3600" dirty="0"/>
          </a:p>
        </p:txBody>
      </p:sp>
      <p:sp>
        <p:nvSpPr>
          <p:cNvPr id="3" name="TextBox 2"/>
          <p:cNvSpPr txBox="1"/>
          <p:nvPr/>
        </p:nvSpPr>
        <p:spPr>
          <a:xfrm>
            <a:off x="2590800" y="1676400"/>
            <a:ext cx="6019800" cy="4801314"/>
          </a:xfrm>
          <a:prstGeom prst="rect">
            <a:avLst/>
          </a:prstGeom>
          <a:noFill/>
        </p:spPr>
        <p:txBody>
          <a:bodyPr wrap="square" rtlCol="0">
            <a:spAutoFit/>
          </a:bodyPr>
          <a:lstStyle/>
          <a:p>
            <a:r>
              <a:rPr lang="en-US" dirty="0" smtClean="0"/>
              <a:t>Our goal at the Clubs is to meet the needs of our </a:t>
            </a:r>
            <a:r>
              <a:rPr lang="en-US" b="1" dirty="0" smtClean="0"/>
              <a:t>at-risk youth </a:t>
            </a:r>
            <a:r>
              <a:rPr lang="en-US" dirty="0" smtClean="0"/>
              <a:t>by being matched with a highly motivated mentor that can be a friend and get involved in their young lives.  We ask that you spend time with them at the Club, encouraging them and serving as a positive role model through homework help, sports, robotics, computers and many other activities.  They will look to you for support and guidance.  Through mentoring programs, Clubs can help fill important gaps in their members’ lives.</a:t>
            </a:r>
          </a:p>
          <a:p>
            <a:endParaRPr lang="en-US" dirty="0"/>
          </a:p>
          <a:p>
            <a:r>
              <a:rPr lang="en-US" dirty="0" smtClean="0"/>
              <a:t>A volunteer mentor’s personal attention and guidance can truly open new doors of hope and opportunity for LBGC youth.  </a:t>
            </a:r>
          </a:p>
          <a:p>
            <a:endParaRPr lang="en-US" dirty="0"/>
          </a:p>
          <a:p>
            <a:r>
              <a:rPr lang="en-US" dirty="0" smtClean="0">
                <a:solidFill>
                  <a:schemeClr val="tx1">
                    <a:lumMod val="50000"/>
                    <a:lumOff val="50000"/>
                  </a:schemeClr>
                </a:solidFill>
              </a:rPr>
              <a:t>The Boys &amp; Girls Club mission is </a:t>
            </a:r>
            <a:r>
              <a:rPr lang="en-US" b="1" u="sng" dirty="0" smtClean="0">
                <a:solidFill>
                  <a:schemeClr val="tx1">
                    <a:lumMod val="50000"/>
                    <a:lumOff val="50000"/>
                  </a:schemeClr>
                </a:solidFill>
              </a:rPr>
              <a:t>to inspire and enable all young people to realize their full potential as productive, responsible and caring citizens.</a:t>
            </a:r>
            <a:endParaRPr lang="en-US" b="1" u="sng" dirty="0">
              <a:solidFill>
                <a:schemeClr val="tx1">
                  <a:lumMod val="50000"/>
                  <a:lumOff val="50000"/>
                </a:schemeClr>
              </a:solidFill>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09800" y="462800"/>
            <a:ext cx="5715000" cy="707886"/>
          </a:xfrm>
          <a:prstGeom prst="rect">
            <a:avLst/>
          </a:prstGeom>
          <a:noFill/>
        </p:spPr>
        <p:txBody>
          <a:bodyPr wrap="square" rtlCol="0">
            <a:spAutoFit/>
          </a:bodyPr>
          <a:lstStyle/>
          <a:p>
            <a:pPr algn="ctr"/>
            <a:r>
              <a:rPr lang="en-US" sz="4000" b="1" dirty="0" smtClean="0"/>
              <a:t>Mentoring with Impact</a:t>
            </a:r>
            <a:endParaRPr lang="en-US" sz="4000" b="1" dirty="0"/>
          </a:p>
        </p:txBody>
      </p:sp>
      <p:sp>
        <p:nvSpPr>
          <p:cNvPr id="3" name="TextBox 2"/>
          <p:cNvSpPr txBox="1"/>
          <p:nvPr/>
        </p:nvSpPr>
        <p:spPr>
          <a:xfrm>
            <a:off x="2209800" y="1524000"/>
            <a:ext cx="6248400" cy="5940088"/>
          </a:xfrm>
          <a:prstGeom prst="rect">
            <a:avLst/>
          </a:prstGeom>
          <a:noFill/>
        </p:spPr>
        <p:txBody>
          <a:bodyPr wrap="square" rtlCol="0">
            <a:spAutoFit/>
          </a:bodyPr>
          <a:lstStyle/>
          <a:p>
            <a:r>
              <a:rPr lang="en-US" dirty="0" smtClean="0"/>
              <a:t> </a:t>
            </a:r>
            <a:r>
              <a:rPr lang="en-US" sz="2000" dirty="0" smtClean="0"/>
              <a:t>We are focusing on our members that are considered </a:t>
            </a:r>
            <a:r>
              <a:rPr lang="en-US" sz="2000" dirty="0" smtClean="0">
                <a:solidFill>
                  <a:srgbClr val="FF0000"/>
                </a:solidFill>
              </a:rPr>
              <a:t>at risk </a:t>
            </a:r>
            <a:r>
              <a:rPr lang="en-US" sz="2000" dirty="0" smtClean="0"/>
              <a:t>according to the risk factors below:</a:t>
            </a:r>
          </a:p>
          <a:p>
            <a:pPr marL="457200" indent="-457200">
              <a:buFont typeface="Arial" panose="020B0604020202020204" pitchFamily="34" charset="0"/>
              <a:buChar char="•"/>
            </a:pPr>
            <a:r>
              <a:rPr lang="en-US" sz="2800" dirty="0" smtClean="0"/>
              <a:t>Truancy</a:t>
            </a:r>
          </a:p>
          <a:p>
            <a:pPr marL="457200" indent="-457200">
              <a:buFont typeface="Arial" panose="020B0604020202020204" pitchFamily="34" charset="0"/>
              <a:buChar char="•"/>
            </a:pPr>
            <a:r>
              <a:rPr lang="en-US" sz="2800" dirty="0" smtClean="0"/>
              <a:t>Discipline issues</a:t>
            </a:r>
          </a:p>
          <a:p>
            <a:pPr marL="457200" indent="-457200">
              <a:buFont typeface="Arial" panose="020B0604020202020204" pitchFamily="34" charset="0"/>
              <a:buChar char="•"/>
            </a:pPr>
            <a:r>
              <a:rPr lang="en-US" sz="2800" dirty="0" smtClean="0"/>
              <a:t>Peer problems</a:t>
            </a:r>
          </a:p>
          <a:p>
            <a:pPr marL="457200" indent="-457200">
              <a:buFont typeface="Arial" panose="020B0604020202020204" pitchFamily="34" charset="0"/>
              <a:buChar char="•"/>
            </a:pPr>
            <a:r>
              <a:rPr lang="en-US" sz="2800" dirty="0" smtClean="0"/>
              <a:t>Poor school performance</a:t>
            </a:r>
          </a:p>
          <a:p>
            <a:pPr marL="457200" indent="-457200">
              <a:buFont typeface="Arial" panose="020B0604020202020204" pitchFamily="34" charset="0"/>
              <a:buChar char="•"/>
            </a:pPr>
            <a:r>
              <a:rPr lang="en-US" sz="2800" dirty="0" smtClean="0"/>
              <a:t>Family stress</a:t>
            </a:r>
          </a:p>
          <a:p>
            <a:pPr marL="457200" indent="-457200">
              <a:buFont typeface="Arial" panose="020B0604020202020204" pitchFamily="34" charset="0"/>
              <a:buChar char="•"/>
            </a:pPr>
            <a:r>
              <a:rPr lang="en-US" sz="2800" dirty="0" smtClean="0"/>
              <a:t>No positive role model</a:t>
            </a:r>
          </a:p>
          <a:p>
            <a:pPr marL="457200" indent="-457200">
              <a:buFont typeface="Arial" panose="020B0604020202020204" pitchFamily="34" charset="0"/>
              <a:buChar char="•"/>
            </a:pPr>
            <a:r>
              <a:rPr lang="en-US" sz="2800" dirty="0" smtClean="0"/>
              <a:t>Neighborhood with high crime activity.</a:t>
            </a:r>
          </a:p>
          <a:p>
            <a:r>
              <a:rPr lang="en-US" sz="2000" dirty="0" smtClean="0"/>
              <a:t>Clubs strive to improve a member’s </a:t>
            </a:r>
            <a:r>
              <a:rPr lang="en-US" sz="2000" u="sng" dirty="0" smtClean="0">
                <a:solidFill>
                  <a:schemeClr val="tx1">
                    <a:lumMod val="50000"/>
                    <a:lumOff val="50000"/>
                  </a:schemeClr>
                </a:solidFill>
              </a:rPr>
              <a:t>anti-social behavior</a:t>
            </a:r>
            <a:r>
              <a:rPr lang="en-US" sz="2000" u="sng" dirty="0" smtClean="0"/>
              <a:t> </a:t>
            </a:r>
            <a:r>
              <a:rPr lang="en-US" sz="2000" dirty="0" smtClean="0"/>
              <a:t>(bullying, fighting, arguing, etc.) and </a:t>
            </a:r>
            <a:r>
              <a:rPr lang="en-US" sz="2000" u="sng" dirty="0" smtClean="0">
                <a:solidFill>
                  <a:schemeClr val="tx1">
                    <a:lumMod val="50000"/>
                    <a:lumOff val="50000"/>
                  </a:schemeClr>
                </a:solidFill>
              </a:rPr>
              <a:t>social competence</a:t>
            </a:r>
            <a:r>
              <a:rPr lang="en-US" sz="2000" dirty="0" smtClean="0"/>
              <a:t> (ability to get along with other people) and </a:t>
            </a:r>
            <a:r>
              <a:rPr lang="en-US" sz="2000" u="sng" dirty="0" smtClean="0">
                <a:solidFill>
                  <a:schemeClr val="tx1">
                    <a:lumMod val="50000"/>
                    <a:lumOff val="50000"/>
                  </a:schemeClr>
                </a:solidFill>
              </a:rPr>
              <a:t>academic success</a:t>
            </a:r>
            <a:r>
              <a:rPr lang="en-US" sz="2000" dirty="0" smtClean="0">
                <a:solidFill>
                  <a:schemeClr val="tx1">
                    <a:lumMod val="50000"/>
                    <a:lumOff val="50000"/>
                  </a:schemeClr>
                </a:solidFill>
              </a:rPr>
              <a:t>.</a:t>
            </a:r>
            <a:endParaRPr lang="en-US" sz="2000" dirty="0">
              <a:solidFill>
                <a:schemeClr val="tx1">
                  <a:lumMod val="50000"/>
                  <a:lumOff val="50000"/>
                </a:schemeClr>
              </a:solidFill>
            </a:endParaRPr>
          </a:p>
          <a:p>
            <a:endParaRPr lang="en-US" b="1" u="sng" dirty="0"/>
          </a:p>
          <a:p>
            <a:endParaRPr lang="en-US" b="1" u="sng"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95400" y="953923"/>
            <a:ext cx="5715000" cy="646331"/>
          </a:xfrm>
          <a:prstGeom prst="rect">
            <a:avLst/>
          </a:prstGeom>
          <a:noFill/>
        </p:spPr>
        <p:txBody>
          <a:bodyPr wrap="square" rtlCol="0">
            <a:spAutoFit/>
          </a:bodyPr>
          <a:lstStyle/>
          <a:p>
            <a:pPr algn="ctr"/>
            <a:r>
              <a:rPr lang="en-US" sz="3600" b="1" dirty="0" smtClean="0"/>
              <a:t>Goals and Expectations</a:t>
            </a:r>
            <a:endParaRPr lang="en-US" sz="3600" b="1" dirty="0"/>
          </a:p>
        </p:txBody>
      </p:sp>
      <p:sp>
        <p:nvSpPr>
          <p:cNvPr id="3" name="TextBox 2"/>
          <p:cNvSpPr txBox="1"/>
          <p:nvPr/>
        </p:nvSpPr>
        <p:spPr>
          <a:xfrm>
            <a:off x="457200" y="1828800"/>
            <a:ext cx="6705600" cy="5355312"/>
          </a:xfrm>
          <a:prstGeom prst="rect">
            <a:avLst/>
          </a:prstGeom>
          <a:noFill/>
        </p:spPr>
        <p:txBody>
          <a:bodyPr wrap="square" rtlCol="0">
            <a:spAutoFit/>
          </a:bodyPr>
          <a:lstStyle/>
          <a:p>
            <a:r>
              <a:rPr lang="en-US" dirty="0" smtClean="0"/>
              <a:t>We need mentors to </a:t>
            </a:r>
            <a:r>
              <a:rPr lang="en-US" b="1" dirty="0" smtClean="0"/>
              <a:t>meet with their mentees</a:t>
            </a:r>
            <a:r>
              <a:rPr lang="en-US" dirty="0" smtClean="0"/>
              <a:t>, determine what their academic/social  goals need to be for the semester or year and work with the staff and mentee to meet these goals.  </a:t>
            </a:r>
          </a:p>
          <a:p>
            <a:endParaRPr lang="en-US" dirty="0"/>
          </a:p>
          <a:p>
            <a:r>
              <a:rPr lang="en-US" dirty="0" smtClean="0"/>
              <a:t>We need mentors to help their mentee to explore barriers and </a:t>
            </a:r>
            <a:r>
              <a:rPr lang="en-US" b="1" dirty="0" smtClean="0"/>
              <a:t>help them problem solve to</a:t>
            </a:r>
            <a:r>
              <a:rPr lang="en-US" dirty="0" smtClean="0"/>
              <a:t> </a:t>
            </a:r>
            <a:r>
              <a:rPr lang="en-US" b="1" dirty="0" smtClean="0"/>
              <a:t>remove those barriers</a:t>
            </a:r>
            <a:r>
              <a:rPr lang="en-US" dirty="0" smtClean="0"/>
              <a:t>.  </a:t>
            </a:r>
          </a:p>
          <a:p>
            <a:endParaRPr lang="en-US" dirty="0"/>
          </a:p>
          <a:p>
            <a:r>
              <a:rPr lang="en-US" dirty="0" smtClean="0"/>
              <a:t>Please help the mentee keep track of and </a:t>
            </a:r>
            <a:r>
              <a:rPr lang="en-US" b="1" dirty="0" smtClean="0"/>
              <a:t>care about their performance and success.</a:t>
            </a:r>
          </a:p>
          <a:p>
            <a:endParaRPr lang="en-US" dirty="0"/>
          </a:p>
          <a:p>
            <a:r>
              <a:rPr lang="en-US" dirty="0" smtClean="0"/>
              <a:t>You can share personal examples and come back week after week and help them </a:t>
            </a:r>
            <a:r>
              <a:rPr lang="en-US" b="1" dirty="0" smtClean="0"/>
              <a:t>celebrate their accomplishment </a:t>
            </a:r>
            <a:r>
              <a:rPr lang="en-US" dirty="0" smtClean="0"/>
              <a:t>at the end.</a:t>
            </a:r>
          </a:p>
          <a:p>
            <a:endParaRPr lang="en-US" dirty="0"/>
          </a:p>
          <a:p>
            <a:r>
              <a:rPr lang="en-US" dirty="0" smtClean="0"/>
              <a:t>We need you to </a:t>
            </a:r>
            <a:r>
              <a:rPr lang="en-US" b="1" dirty="0" smtClean="0"/>
              <a:t>document information </a:t>
            </a:r>
            <a:r>
              <a:rPr lang="en-US" dirty="0" smtClean="0"/>
              <a:t>about each contact with your mentee.  Forms will be available.  Staff will be </a:t>
            </a:r>
          </a:p>
          <a:p>
            <a:r>
              <a:rPr lang="en-US" dirty="0" smtClean="0"/>
              <a:t>available to assist you.</a:t>
            </a:r>
          </a:p>
          <a:p>
            <a:endParaRPr lang="en-US" dirty="0"/>
          </a:p>
          <a:p>
            <a:endParaRPr lang="en-US" dirty="0"/>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90600"/>
            <a:ext cx="8458200" cy="5016758"/>
          </a:xfrm>
          <a:prstGeom prst="rect">
            <a:avLst/>
          </a:prstGeom>
          <a:noFill/>
        </p:spPr>
        <p:txBody>
          <a:bodyPr wrap="square" rtlCol="0">
            <a:spAutoFit/>
          </a:bodyPr>
          <a:lstStyle/>
          <a:p>
            <a:pPr algn="ctr"/>
            <a:r>
              <a:rPr lang="en-US" sz="4000" dirty="0">
                <a:solidFill>
                  <a:srgbClr val="FF0000"/>
                </a:solidFill>
                <a:effectLst>
                  <a:outerShdw blurRad="38100" dist="38100" dir="2700000" algn="tl">
                    <a:srgbClr val="000000">
                      <a:alpha val="43137"/>
                    </a:srgbClr>
                  </a:outerShdw>
                </a:effectLst>
              </a:rPr>
              <a:t> </a:t>
            </a:r>
            <a:r>
              <a:rPr lang="en-US" sz="4000" b="1" dirty="0" smtClean="0">
                <a:solidFill>
                  <a:schemeClr val="tx1">
                    <a:lumMod val="50000"/>
                    <a:lumOff val="50000"/>
                  </a:schemeClr>
                </a:solidFill>
                <a:effectLst>
                  <a:outerShdw blurRad="38100" dist="38100" dir="2700000" algn="tl">
                    <a:srgbClr val="000000">
                      <a:alpha val="43137"/>
                    </a:srgbClr>
                  </a:outerShdw>
                </a:effectLst>
                <a:latin typeface="Algerian" panose="04020705040A02060702" pitchFamily="82" charset="0"/>
              </a:rPr>
              <a:t>A Mentor is a</a:t>
            </a:r>
            <a:r>
              <a:rPr lang="en-US" sz="4000" b="1" dirty="0" smtClean="0">
                <a:solidFill>
                  <a:schemeClr val="tx1">
                    <a:lumMod val="50000"/>
                    <a:lumOff val="50000"/>
                  </a:schemeClr>
                </a:solidFill>
                <a:latin typeface="Algerian" panose="04020705040A02060702" pitchFamily="82" charset="0"/>
              </a:rPr>
              <a:t>……</a:t>
            </a:r>
          </a:p>
          <a:p>
            <a:pPr marL="685800" indent="-685800">
              <a:buFont typeface="Arial" panose="020B0604020202020204" pitchFamily="34" charset="0"/>
              <a:buChar char="•"/>
            </a:pPr>
            <a:r>
              <a:rPr lang="en-US" sz="4000" b="1" dirty="0" smtClean="0">
                <a:solidFill>
                  <a:srgbClr val="FF0000"/>
                </a:solidFill>
                <a:effectLst>
                  <a:outerShdw blurRad="38100" dist="38100" dir="2700000" algn="tl">
                    <a:srgbClr val="000000">
                      <a:alpha val="43137"/>
                    </a:srgbClr>
                  </a:outerShdw>
                </a:effectLst>
                <a:latin typeface="Algerian" panose="04020705040A02060702" pitchFamily="82" charset="0"/>
              </a:rPr>
              <a:t>Nurturer</a:t>
            </a:r>
          </a:p>
          <a:p>
            <a:pPr marL="685800" indent="-685800">
              <a:buFont typeface="Arial" panose="020B0604020202020204" pitchFamily="34" charset="0"/>
              <a:buChar char="•"/>
            </a:pPr>
            <a:r>
              <a:rPr lang="en-US" sz="4000" b="1" dirty="0" smtClean="0">
                <a:solidFill>
                  <a:schemeClr val="tx1">
                    <a:lumMod val="50000"/>
                    <a:lumOff val="50000"/>
                  </a:schemeClr>
                </a:solidFill>
                <a:effectLst>
                  <a:outerShdw blurRad="38100" dist="38100" dir="2700000" algn="tl">
                    <a:srgbClr val="000000">
                      <a:alpha val="43137"/>
                    </a:srgbClr>
                  </a:outerShdw>
                </a:effectLst>
                <a:latin typeface="Algerian" panose="04020705040A02060702" pitchFamily="82" charset="0"/>
              </a:rPr>
              <a:t>Coach</a:t>
            </a:r>
          </a:p>
          <a:p>
            <a:pPr marL="685800" indent="-685800">
              <a:buFont typeface="Arial" panose="020B0604020202020204" pitchFamily="34" charset="0"/>
              <a:buChar char="•"/>
            </a:pPr>
            <a:r>
              <a:rPr lang="en-US" sz="3900" b="1" dirty="0" smtClean="0">
                <a:solidFill>
                  <a:srgbClr val="FF0000"/>
                </a:solidFill>
                <a:effectLst>
                  <a:outerShdw blurRad="38100" dist="38100" dir="2700000" algn="tl">
                    <a:srgbClr val="000000">
                      <a:alpha val="43137"/>
                    </a:srgbClr>
                  </a:outerShdw>
                </a:effectLst>
                <a:latin typeface="Algerian" panose="04020705040A02060702" pitchFamily="82" charset="0"/>
              </a:rPr>
              <a:t>Cheerleader</a:t>
            </a:r>
          </a:p>
          <a:p>
            <a:pPr marL="685800" indent="-685800">
              <a:buFont typeface="Arial" panose="020B0604020202020204" pitchFamily="34" charset="0"/>
              <a:buChar char="•"/>
            </a:pPr>
            <a:r>
              <a:rPr lang="en-US" sz="4000" b="1" dirty="0" smtClean="0">
                <a:solidFill>
                  <a:schemeClr val="tx1">
                    <a:lumMod val="50000"/>
                    <a:lumOff val="50000"/>
                  </a:schemeClr>
                </a:solidFill>
                <a:effectLst>
                  <a:outerShdw blurRad="38100" dist="38100" dir="2700000" algn="tl">
                    <a:srgbClr val="000000">
                      <a:alpha val="43137"/>
                    </a:srgbClr>
                  </a:outerShdw>
                </a:effectLst>
                <a:latin typeface="Algerian" panose="04020705040A02060702" pitchFamily="82" charset="0"/>
              </a:rPr>
              <a:t>Confidant</a:t>
            </a:r>
          </a:p>
          <a:p>
            <a:pPr marL="685800" indent="-685800">
              <a:buFont typeface="Arial" panose="020B0604020202020204" pitchFamily="34" charset="0"/>
              <a:buChar char="•"/>
            </a:pPr>
            <a:r>
              <a:rPr lang="en-US" sz="4000" b="1" dirty="0" smtClean="0">
                <a:solidFill>
                  <a:srgbClr val="FF0000"/>
                </a:solidFill>
                <a:effectLst>
                  <a:outerShdw blurRad="38100" dist="38100" dir="2700000" algn="tl">
                    <a:srgbClr val="000000">
                      <a:alpha val="43137"/>
                    </a:srgbClr>
                  </a:outerShdw>
                </a:effectLst>
                <a:latin typeface="Algerian" panose="04020705040A02060702" pitchFamily="82" charset="0"/>
              </a:rPr>
              <a:t>Friend</a:t>
            </a:r>
          </a:p>
          <a:p>
            <a:pPr marL="685800" indent="-685800">
              <a:buFont typeface="Arial" panose="020B0604020202020204" pitchFamily="34" charset="0"/>
              <a:buChar char="•"/>
            </a:pPr>
            <a:r>
              <a:rPr lang="en-US" sz="4000" b="1" dirty="0" smtClean="0">
                <a:solidFill>
                  <a:schemeClr val="tx1">
                    <a:lumMod val="50000"/>
                    <a:lumOff val="50000"/>
                  </a:schemeClr>
                </a:solidFill>
                <a:effectLst>
                  <a:outerShdw blurRad="38100" dist="38100" dir="2700000" algn="tl">
                    <a:srgbClr val="000000">
                      <a:alpha val="43137"/>
                    </a:srgbClr>
                  </a:outerShdw>
                </a:effectLst>
                <a:latin typeface="Algerian" panose="04020705040A02060702" pitchFamily="82" charset="0"/>
              </a:rPr>
              <a:t>Supporter</a:t>
            </a:r>
          </a:p>
          <a:p>
            <a:pPr marL="685800" indent="-685800">
              <a:buFont typeface="Arial" panose="020B0604020202020204" pitchFamily="34" charset="0"/>
              <a:buChar char="•"/>
            </a:pPr>
            <a:r>
              <a:rPr lang="en-US" sz="4000" b="1" dirty="0" smtClean="0">
                <a:solidFill>
                  <a:srgbClr val="FF0000"/>
                </a:solidFill>
                <a:effectLst>
                  <a:outerShdw blurRad="38100" dist="38100" dir="2700000" algn="tl">
                    <a:srgbClr val="000000">
                      <a:alpha val="43137"/>
                    </a:srgbClr>
                  </a:outerShdw>
                </a:effectLst>
                <a:latin typeface="Algerian" panose="04020705040A02060702" pitchFamily="82" charset="0"/>
              </a:rPr>
              <a:t>Role model</a:t>
            </a:r>
            <a:endParaRPr lang="en-US" sz="4000" b="1" dirty="0">
              <a:solidFill>
                <a:srgbClr val="FF0000"/>
              </a:solidFill>
              <a:effectLst>
                <a:outerShdw blurRad="38100" dist="38100" dir="2700000" algn="tl">
                  <a:srgbClr val="000000">
                    <a:alpha val="43137"/>
                  </a:srgbClr>
                </a:outerShdw>
              </a:effectLst>
              <a:latin typeface="Algerian" panose="04020705040A02060702" pitchFamily="8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100" y="2286000"/>
            <a:ext cx="4523234" cy="2962275"/>
          </a:xfrm>
          <a:prstGeom prst="rect">
            <a:avLst/>
          </a:prstGeom>
        </p:spPr>
      </p:pic>
    </p:spTree>
    <p:extLst>
      <p:ext uri="{BB962C8B-B14F-4D97-AF65-F5344CB8AC3E}">
        <p14:creationId xmlns:p14="http://schemas.microsoft.com/office/powerpoint/2010/main" val="261456649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77200" cy="6401753"/>
          </a:xfrm>
          <a:prstGeom prst="rect">
            <a:avLst/>
          </a:prstGeom>
          <a:noFill/>
        </p:spPr>
        <p:txBody>
          <a:bodyPr wrap="square" rtlCol="0">
            <a:spAutoFit/>
          </a:bodyPr>
          <a:lstStyle/>
          <a:p>
            <a:r>
              <a:rPr lang="en-US" sz="5400" u="sng" dirty="0" smtClean="0">
                <a:solidFill>
                  <a:schemeClr val="tx1">
                    <a:lumMod val="50000"/>
                    <a:lumOff val="50000"/>
                  </a:schemeClr>
                </a:solidFill>
                <a:effectLst>
                  <a:outerShdw blurRad="38100" dist="38100" dir="2700000" algn="tl">
                    <a:srgbClr val="000000">
                      <a:alpha val="43137"/>
                    </a:srgbClr>
                  </a:outerShdw>
                </a:effectLst>
              </a:rPr>
              <a:t>Youth who have mentors</a:t>
            </a:r>
            <a:r>
              <a:rPr lang="en-US" sz="5400" dirty="0" smtClean="0">
                <a:solidFill>
                  <a:schemeClr val="tx1">
                    <a:lumMod val="50000"/>
                    <a:lumOff val="50000"/>
                  </a:schemeClr>
                </a:solidFill>
                <a:effectLst>
                  <a:outerShdw blurRad="38100" dist="38100" dir="2700000" algn="tl">
                    <a:srgbClr val="000000">
                      <a:alpha val="43137"/>
                    </a:srgbClr>
                  </a:outerShdw>
                </a:effectLst>
              </a:rPr>
              <a:t>:</a:t>
            </a:r>
          </a:p>
          <a:p>
            <a:pPr marL="685800" indent="-685800">
              <a:buFont typeface="Arial" panose="020B0604020202020204" pitchFamily="34" charset="0"/>
              <a:buChar char="•"/>
            </a:pPr>
            <a:endParaRPr lang="en-US" sz="3200" dirty="0" smtClean="0">
              <a:solidFill>
                <a:schemeClr val="tx1">
                  <a:lumMod val="50000"/>
                  <a:lumOff val="50000"/>
                </a:schemeClr>
              </a:solidFill>
              <a:effectLst>
                <a:outerShdw blurRad="38100" dist="38100" dir="2700000" algn="tl">
                  <a:srgbClr val="000000">
                    <a:alpha val="43137"/>
                  </a:srgbClr>
                </a:outerShdw>
              </a:effectLst>
            </a:endParaRPr>
          </a:p>
          <a:p>
            <a:pPr marL="685800" indent="-685800">
              <a:buFont typeface="Arial" panose="020B0604020202020204" pitchFamily="34" charset="0"/>
              <a:buChar char="•"/>
            </a:pPr>
            <a:r>
              <a:rPr lang="en-US" sz="3600" dirty="0" smtClean="0">
                <a:solidFill>
                  <a:schemeClr val="tx1">
                    <a:lumMod val="50000"/>
                    <a:lumOff val="50000"/>
                  </a:schemeClr>
                </a:solidFill>
                <a:effectLst>
                  <a:outerShdw blurRad="38100" dist="38100" dir="2700000" algn="tl">
                    <a:srgbClr val="000000">
                      <a:alpha val="43137"/>
                    </a:srgbClr>
                  </a:outerShdw>
                </a:effectLst>
              </a:rPr>
              <a:t>Experience fewer absences at school</a:t>
            </a:r>
          </a:p>
          <a:p>
            <a:pPr marL="685800" indent="-685800">
              <a:buFont typeface="Arial" panose="020B0604020202020204" pitchFamily="34" charset="0"/>
              <a:buChar char="•"/>
            </a:pPr>
            <a:r>
              <a:rPr lang="en-US" sz="3600" dirty="0" smtClean="0">
                <a:solidFill>
                  <a:schemeClr val="tx1">
                    <a:lumMod val="50000"/>
                    <a:lumOff val="50000"/>
                  </a:schemeClr>
                </a:solidFill>
                <a:effectLst>
                  <a:outerShdw blurRad="38100" dist="38100" dir="2700000" algn="tl">
                    <a:srgbClr val="000000">
                      <a:alpha val="43137"/>
                    </a:srgbClr>
                  </a:outerShdw>
                </a:effectLst>
              </a:rPr>
              <a:t>Are less likely to abuse drugs</a:t>
            </a:r>
          </a:p>
          <a:p>
            <a:pPr marL="685800" indent="-685800">
              <a:buFont typeface="Arial" panose="020B0604020202020204" pitchFamily="34" charset="0"/>
              <a:buChar char="•"/>
            </a:pPr>
            <a:r>
              <a:rPr lang="en-US" sz="3600" dirty="0" smtClean="0">
                <a:solidFill>
                  <a:schemeClr val="tx1">
                    <a:lumMod val="50000"/>
                    <a:lumOff val="50000"/>
                  </a:schemeClr>
                </a:solidFill>
                <a:effectLst>
                  <a:outerShdw blurRad="38100" dist="38100" dir="2700000" algn="tl">
                    <a:srgbClr val="000000">
                      <a:alpha val="43137"/>
                    </a:srgbClr>
                  </a:outerShdw>
                </a:effectLst>
              </a:rPr>
              <a:t>Demonstrate more positive attitudes</a:t>
            </a:r>
          </a:p>
          <a:p>
            <a:pPr marL="685800" indent="-685800">
              <a:buFont typeface="Arial" panose="020B0604020202020204" pitchFamily="34" charset="0"/>
              <a:buChar char="•"/>
            </a:pPr>
            <a:r>
              <a:rPr lang="en-US" sz="3600" dirty="0" smtClean="0">
                <a:solidFill>
                  <a:schemeClr val="tx1">
                    <a:lumMod val="50000"/>
                    <a:lumOff val="50000"/>
                  </a:schemeClr>
                </a:solidFill>
                <a:effectLst>
                  <a:outerShdw blurRad="38100" dist="38100" dir="2700000" algn="tl">
                    <a:srgbClr val="000000">
                      <a:alpha val="43137"/>
                    </a:srgbClr>
                  </a:outerShdw>
                </a:effectLst>
              </a:rPr>
              <a:t>Display greater confidence in their schoolwork</a:t>
            </a:r>
          </a:p>
          <a:p>
            <a:pPr marL="685800" indent="-685800">
              <a:buFont typeface="Arial" panose="020B0604020202020204" pitchFamily="34" charset="0"/>
              <a:buChar char="•"/>
            </a:pPr>
            <a:r>
              <a:rPr lang="en-US" sz="3600" dirty="0" smtClean="0">
                <a:solidFill>
                  <a:schemeClr val="tx1">
                    <a:lumMod val="50000"/>
                    <a:lumOff val="50000"/>
                  </a:schemeClr>
                </a:solidFill>
                <a:effectLst>
                  <a:outerShdw blurRad="38100" dist="38100" dir="2700000" algn="tl">
                    <a:srgbClr val="000000">
                      <a:alpha val="43137"/>
                    </a:srgbClr>
                  </a:outerShdw>
                </a:effectLst>
              </a:rPr>
              <a:t>Show improved academic    performance</a:t>
            </a:r>
            <a:endParaRPr lang="en-US" sz="3600" dirty="0">
              <a:solidFill>
                <a:schemeClr val="tx1">
                  <a:lumMod val="50000"/>
                  <a:lumOff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006" y="5090446"/>
            <a:ext cx="1947994" cy="1462754"/>
          </a:xfrm>
          <a:prstGeom prst="rect">
            <a:avLst/>
          </a:prstGeom>
        </p:spPr>
      </p:pic>
    </p:spTree>
    <p:extLst>
      <p:ext uri="{BB962C8B-B14F-4D97-AF65-F5344CB8AC3E}">
        <p14:creationId xmlns:p14="http://schemas.microsoft.com/office/powerpoint/2010/main" val="64259299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Just Takes One</a:t>
            </a:r>
            <a:endParaRPr lang="en-US" dirty="0"/>
          </a:p>
        </p:txBody>
      </p:sp>
      <p:sp>
        <p:nvSpPr>
          <p:cNvPr id="3" name="Content Placeholder 2"/>
          <p:cNvSpPr>
            <a:spLocks noGrp="1"/>
          </p:cNvSpPr>
          <p:nvPr>
            <p:ph idx="1"/>
          </p:nvPr>
        </p:nvSpPr>
        <p:spPr>
          <a:xfrm>
            <a:off x="457200" y="838200"/>
            <a:ext cx="8229600" cy="6019800"/>
          </a:xfrm>
        </p:spPr>
        <p:txBody>
          <a:bodyPr/>
          <a:lstStyle/>
          <a:p>
            <a:r>
              <a:rPr lang="en-US" b="1" dirty="0" smtClean="0">
                <a:solidFill>
                  <a:srgbClr val="0788FF"/>
                </a:solidFill>
              </a:rPr>
              <a:t>One </a:t>
            </a:r>
            <a:r>
              <a:rPr lang="en-US" b="1" dirty="0" smtClean="0"/>
              <a:t>opportunity can make a lasting difference in the life of a child.</a:t>
            </a:r>
          </a:p>
          <a:p>
            <a:r>
              <a:rPr lang="en-US" b="1" dirty="0" smtClean="0">
                <a:solidFill>
                  <a:srgbClr val="0788FF"/>
                </a:solidFill>
              </a:rPr>
              <a:t>One </a:t>
            </a:r>
            <a:r>
              <a:rPr lang="en-US" b="1" dirty="0" smtClean="0"/>
              <a:t>dream can give a sense of purpose for a lifetime.</a:t>
            </a:r>
          </a:p>
          <a:p>
            <a:r>
              <a:rPr lang="en-US" b="1" dirty="0" smtClean="0">
                <a:solidFill>
                  <a:srgbClr val="0788FF"/>
                </a:solidFill>
              </a:rPr>
              <a:t>One</a:t>
            </a:r>
            <a:r>
              <a:rPr lang="en-US" b="1" dirty="0" smtClean="0"/>
              <a:t> voice can relay wisdom that resonates for generations.</a:t>
            </a:r>
          </a:p>
          <a:p>
            <a:r>
              <a:rPr lang="en-US" b="1" dirty="0" smtClean="0">
                <a:solidFill>
                  <a:srgbClr val="0788FF"/>
                </a:solidFill>
              </a:rPr>
              <a:t>One</a:t>
            </a:r>
            <a:r>
              <a:rPr lang="en-US" b="1" dirty="0" smtClean="0"/>
              <a:t> Boys &amp; Girls Club can give hope to an entire neighborhood.</a:t>
            </a:r>
          </a:p>
          <a:p>
            <a:r>
              <a:rPr lang="en-US" b="1" dirty="0" smtClean="0">
                <a:solidFill>
                  <a:srgbClr val="0788FF"/>
                </a:solidFill>
              </a:rPr>
              <a:t>One</a:t>
            </a:r>
            <a:r>
              <a:rPr lang="en-US" b="1" dirty="0" smtClean="0"/>
              <a:t> person can fulfill the dream of a brighter tomorrow for more children in out community.          Be the difference.</a:t>
            </a:r>
            <a:endParaRPr lang="en-US" b="1" dirty="0"/>
          </a:p>
        </p:txBody>
      </p:sp>
    </p:spTree>
    <p:extLst>
      <p:ext uri="{BB962C8B-B14F-4D97-AF65-F5344CB8AC3E}">
        <p14:creationId xmlns:p14="http://schemas.microsoft.com/office/powerpoint/2010/main" val="338667661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14" name="Line 18"/>
          <p:cNvSpPr>
            <a:spLocks noChangeShapeType="1"/>
          </p:cNvSpPr>
          <p:nvPr/>
        </p:nvSpPr>
        <p:spPr bwMode="auto">
          <a:xfrm>
            <a:off x="5638800" y="5791200"/>
            <a:ext cx="381000" cy="0"/>
          </a:xfrm>
          <a:prstGeom prst="line">
            <a:avLst/>
          </a:prstGeom>
          <a:noFill/>
          <a:ln w="47625">
            <a:solidFill>
              <a:schemeClr val="bg1"/>
            </a:solidFill>
            <a:round/>
            <a:headEnd/>
            <a:tailEnd type="triangle" w="med" len="med"/>
          </a:ln>
          <a:effectLst/>
          <a:extLst/>
        </p:spPr>
        <p:txBody>
          <a:bodyPr>
            <a:spAutoFit/>
          </a:bodyPr>
          <a:lstStyle/>
          <a:p>
            <a:pPr>
              <a:defRPr/>
            </a:pPr>
            <a:endParaRPr lang="en-US" dirty="0">
              <a:ea typeface="ＭＳ Ｐゴシック" charset="0"/>
            </a:endParaRPr>
          </a:p>
        </p:txBody>
      </p:sp>
      <p:pic>
        <p:nvPicPr>
          <p:cNvPr id="22530" name="Picture 27" descr="gfsh-01.jpg"/>
          <p:cNvPicPr>
            <a:picLocks noChangeAspect="1"/>
          </p:cNvPicPr>
          <p:nvPr/>
        </p:nvPicPr>
        <p:blipFill>
          <a:blip r:embed="rId3"/>
          <a:srcRect/>
          <a:stretch>
            <a:fillRect/>
          </a:stretch>
        </p:blipFill>
        <p:spPr bwMode="auto">
          <a:xfrm>
            <a:off x="457200" y="6400800"/>
            <a:ext cx="3048000" cy="333375"/>
          </a:xfrm>
          <a:prstGeom prst="rect">
            <a:avLst/>
          </a:prstGeom>
          <a:noFill/>
          <a:ln w="9525">
            <a:noFill/>
            <a:miter lim="800000"/>
            <a:headEnd/>
            <a:tailEnd/>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744856"/>
            <a:ext cx="1509713" cy="1091564"/>
          </a:xfrm>
          <a:prstGeom prst="rect">
            <a:avLst/>
          </a:prstGeom>
        </p:spPr>
      </p:pic>
      <p:sp>
        <p:nvSpPr>
          <p:cNvPr id="4" name="TextBox 3"/>
          <p:cNvSpPr txBox="1"/>
          <p:nvPr/>
        </p:nvSpPr>
        <p:spPr>
          <a:xfrm>
            <a:off x="838200" y="1981200"/>
            <a:ext cx="7467600" cy="5078313"/>
          </a:xfrm>
          <a:prstGeom prst="rect">
            <a:avLst/>
          </a:prstGeom>
          <a:noFill/>
        </p:spPr>
        <p:txBody>
          <a:bodyPr wrap="square" rtlCol="0">
            <a:spAutoFit/>
          </a:bodyPr>
          <a:lstStyle/>
          <a:p>
            <a:r>
              <a:rPr lang="en-US" b="1" u="sng" dirty="0" smtClean="0"/>
              <a:t>The Lubbock Boys &amp; Girls Clubs ask that mentors</a:t>
            </a:r>
            <a:r>
              <a:rPr lang="en-US" b="1" dirty="0" smtClean="0"/>
              <a:t>:</a:t>
            </a:r>
          </a:p>
          <a:p>
            <a:endParaRPr lang="en-US" dirty="0" smtClean="0"/>
          </a:p>
          <a:p>
            <a:r>
              <a:rPr lang="en-US" dirty="0" smtClean="0"/>
              <a:t>*</a:t>
            </a:r>
            <a:r>
              <a:rPr lang="en-US" b="1" dirty="0" smtClean="0"/>
              <a:t>Make sure all paperwork is completed.</a:t>
            </a:r>
          </a:p>
          <a:p>
            <a:endParaRPr lang="en-US" dirty="0"/>
          </a:p>
          <a:p>
            <a:r>
              <a:rPr lang="en-US" dirty="0" smtClean="0"/>
              <a:t>*</a:t>
            </a:r>
            <a:r>
              <a:rPr lang="en-US" b="1" dirty="0" smtClean="0"/>
              <a:t>Follow dress code (no low cut shirts, no short shorts)</a:t>
            </a:r>
          </a:p>
          <a:p>
            <a:endParaRPr lang="en-US" dirty="0"/>
          </a:p>
          <a:p>
            <a:r>
              <a:rPr lang="en-US" dirty="0" smtClean="0"/>
              <a:t>*</a:t>
            </a:r>
            <a:r>
              <a:rPr lang="en-US" b="1" dirty="0" smtClean="0"/>
              <a:t>Cell phones and headphones are not allowed during your time.</a:t>
            </a:r>
          </a:p>
          <a:p>
            <a:endParaRPr lang="en-US" dirty="0"/>
          </a:p>
          <a:p>
            <a:r>
              <a:rPr lang="en-US" dirty="0" smtClean="0"/>
              <a:t>*</a:t>
            </a:r>
            <a:r>
              <a:rPr lang="en-US" b="1" dirty="0" smtClean="0"/>
              <a:t>Sign in when you come in the Club and sign out when you leave.</a:t>
            </a:r>
          </a:p>
          <a:p>
            <a:endParaRPr lang="en-US" dirty="0"/>
          </a:p>
          <a:p>
            <a:r>
              <a:rPr lang="en-US" dirty="0" smtClean="0"/>
              <a:t>*</a:t>
            </a:r>
            <a:r>
              <a:rPr lang="en-US" b="1" dirty="0" smtClean="0"/>
              <a:t>No smoking anywhere near the Clubs.</a:t>
            </a:r>
          </a:p>
          <a:p>
            <a:endParaRPr lang="en-US" dirty="0"/>
          </a:p>
          <a:p>
            <a:r>
              <a:rPr lang="en-US" dirty="0" smtClean="0"/>
              <a:t>*</a:t>
            </a:r>
            <a:r>
              <a:rPr lang="en-US" b="1" dirty="0" smtClean="0"/>
              <a:t>Please do not give or accept gifts from the members</a:t>
            </a:r>
            <a:r>
              <a:rPr lang="en-US" dirty="0" smtClean="0"/>
              <a:t>.</a:t>
            </a:r>
          </a:p>
          <a:p>
            <a:endParaRPr lang="en-US" dirty="0"/>
          </a:p>
          <a:p>
            <a:r>
              <a:rPr lang="en-US" dirty="0" smtClean="0"/>
              <a:t>*</a:t>
            </a:r>
            <a:r>
              <a:rPr lang="en-US" b="1" dirty="0" smtClean="0"/>
              <a:t>Please see the Unit Director if you have any concerns.</a:t>
            </a:r>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olunteer Coordinato\Desktop\BGCA Clip Art\impac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80010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olunteer Coordinato\Desktop\BGCA Clip Art\BoysGirlsClu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476625"/>
            <a:ext cx="4138613" cy="275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75954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1_Stream">
  <a:themeElements>
    <a:clrScheme name="">
      <a:dk1>
        <a:srgbClr val="000514"/>
      </a:dk1>
      <a:lt1>
        <a:srgbClr val="FFFFFF"/>
      </a:lt1>
      <a:dk2>
        <a:srgbClr val="003399"/>
      </a:dk2>
      <a:lt2>
        <a:srgbClr val="E5E5FF"/>
      </a:lt2>
      <a:accent1>
        <a:srgbClr val="0099CC"/>
      </a:accent1>
      <a:accent2>
        <a:srgbClr val="A886E0"/>
      </a:accent2>
      <a:accent3>
        <a:srgbClr val="FFFFFF"/>
      </a:accent3>
      <a:accent4>
        <a:srgbClr val="00030F"/>
      </a:accent4>
      <a:accent5>
        <a:srgbClr val="AACAE2"/>
      </a:accent5>
      <a:accent6>
        <a:srgbClr val="9879CB"/>
      </a:accent6>
      <a:hlink>
        <a:srgbClr val="FFCC00"/>
      </a:hlink>
      <a:folHlink>
        <a:srgbClr val="FFFFCC"/>
      </a:folHlink>
    </a:clrScheme>
    <a:fontScheme name="1_Stream">
      <a:majorFont>
        <a:latin typeface="Garamond"/>
        <a:ea typeface="ＭＳ Ｐゴシック"/>
        <a:cs typeface="ＭＳ Ｐゴシック"/>
      </a:majorFont>
      <a:minorFont>
        <a:latin typeface="Garamond"/>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13542</TotalTime>
  <Words>561</Words>
  <Application>Microsoft Office PowerPoint</Application>
  <PresentationFormat>Letter Paper (8.5x11 in)</PresentationFormat>
  <Paragraphs>70</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1_Stream</vt:lpstr>
      <vt:lpstr>PowerPoint Presentation</vt:lpstr>
      <vt:lpstr>PowerPoint Presentation</vt:lpstr>
      <vt:lpstr>PowerPoint Presentation</vt:lpstr>
      <vt:lpstr>PowerPoint Presentation</vt:lpstr>
      <vt:lpstr>PowerPoint Presentation</vt:lpstr>
      <vt:lpstr>PowerPoint Presentation</vt:lpstr>
      <vt:lpstr>It Just Takes One</vt:lpstr>
      <vt:lpstr>PowerPoint Presentation</vt:lpstr>
      <vt:lpstr>PowerPoint Presentation</vt:lpstr>
    </vt:vector>
  </TitlesOfParts>
  <Company>Boys &amp; Girls Clubs of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Outline</dc:title>
  <dc:creator>dholland</dc:creator>
  <cp:lastModifiedBy>Volunteer Coordinator</cp:lastModifiedBy>
  <cp:revision>198</cp:revision>
  <cp:lastPrinted>2011-09-16T18:51:27Z</cp:lastPrinted>
  <dcterms:created xsi:type="dcterms:W3CDTF">2011-06-10T17:13:58Z</dcterms:created>
  <dcterms:modified xsi:type="dcterms:W3CDTF">2015-05-08T14:48:27Z</dcterms:modified>
</cp:coreProperties>
</file>